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5" r:id="rId5"/>
    <p:sldId id="276" r:id="rId6"/>
    <p:sldId id="282" r:id="rId7"/>
    <p:sldId id="283" r:id="rId8"/>
    <p:sldId id="284" r:id="rId9"/>
    <p:sldId id="280" r:id="rId10"/>
    <p:sldId id="281" r:id="rId11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0496" autoAdjust="0"/>
  </p:normalViewPr>
  <p:slideViewPr>
    <p:cSldViewPr snapToGrid="0">
      <p:cViewPr varScale="1">
        <p:scale>
          <a:sx n="101" d="100"/>
          <a:sy n="101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728835-BA97-467C-843D-94EC19CE7EE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2020/12/30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ABD897-4713-476D-AE20-0295932620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0136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04F367-93B9-49BC-880B-5159144A5351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FCC149C-479E-4175-B238-B83A279FCF50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76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5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483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452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474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48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標題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2C0BA9-8F23-4CC4-AE82-B0F47531C1D2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727E20-C691-4194-BA67-50F4C10C0EC2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3ACFA-9EAB-4024-8398-7A9C45F03D95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3CA085F-1C8F-4249-B4B1-5B2A1F20CB2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5C7F5A-6DFE-431A-AB24-FBF4917570B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C6FD43-1739-4DAD-91B6-41A08EDEA5D8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4EB9F9-C285-47DC-860B-BC96183E97E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1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A209B-3BF9-4E58-9A30-3E71DB938777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6E63C2-83D0-46B9-B929-DF2E4AF04A44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8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C6DAE-E458-4FAA-BAAB-D22447F61CA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8094D-2999-444A-A78A-7C564C88EAD4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3" name="內容預留位置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7A2E6B-7BCE-48D7-9543-BBCBDA6F478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內容預留位置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C03D1-57F6-4512-B0E7-E877B9DD54D7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BEF13-8B6E-402B-AD57-044C9022E01B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6DD3D3-EA80-4C78-8F88-AB153A9EFE8F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0" name="內容預留位置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0EC74D-164A-4B44-AE4B-F4CF5F77095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E4EAD1-F3D6-4B5B-BF18-BAB318D99FEC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4BB9F2-61FB-4780-88E3-BB8FD94F52A9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矩形 1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 descr="木材表面上的條紋特寫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>
            <a:normAutofit/>
          </a:bodyPr>
          <a:lstStyle/>
          <a:p>
            <a:r>
              <a:rPr lang="zh-TW" altLang="en-US" dirty="0" smtClean="0"/>
              <a:t>機器學</a:t>
            </a:r>
            <a:r>
              <a:rPr lang="zh-TW" altLang="en-US" dirty="0"/>
              <a:t>習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資料可視化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乒乓球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89976" cy="185557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組員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0652046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周軒亮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0652051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劉勝騰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0652025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杜柏賢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535148" y="517265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程式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運行資料擷取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550863" y="1370027"/>
            <a:ext cx="2578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本次紀錄環境設定為：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Score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比數：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20(1P) : 13(2P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每次執行一個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擷取一次資料。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565559" y="247199"/>
            <a:ext cx="7378666" cy="461187"/>
            <a:chOff x="4565559" y="616171"/>
            <a:chExt cx="7378666" cy="461187"/>
          </a:xfrm>
        </p:grpSpPr>
        <p:sp>
          <p:nvSpPr>
            <p:cNvPr id="6" name="文字方塊 5"/>
            <p:cNvSpPr txBox="1"/>
            <p:nvPr/>
          </p:nvSpPr>
          <p:spPr>
            <a:xfrm>
              <a:off x="4565559" y="763713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Frame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224597" y="769581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Ball_X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83635" y="766077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Ball_Y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542673" y="769581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7018987" y="779101"/>
              <a:ext cx="1023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Speed_X</a:t>
              </a:r>
              <a:endPara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7747347" y="775349"/>
              <a:ext cx="1023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Speed_Y</a:t>
              </a:r>
              <a:endPara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436356" y="621461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_1P_X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054944" y="616171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_1P_Y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720951" y="640603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_2P_X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0339539" y="635313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_2P_Y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1047785" y="635312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Ball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Up/Down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39" y="686880"/>
            <a:ext cx="6988266" cy="58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315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0" y="1068369"/>
            <a:ext cx="2578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Score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 : 13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：依架構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：僅判斷落點位置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99" y="1924177"/>
            <a:ext cx="4429125" cy="36766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156" y="2092326"/>
            <a:ext cx="4352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9141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子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Score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 : 13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：依架構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：僅判斷落點位置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477" y="1962149"/>
            <a:ext cx="4333875" cy="3657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93" y="2090737"/>
            <a:ext cx="42957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子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Score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比數：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 : 13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：依架構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：僅判斷落點位置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49" y="2086796"/>
            <a:ext cx="4333875" cy="3590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360" y="2143946"/>
            <a:ext cx="42576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K-means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291817" y="1235893"/>
            <a:ext cx="348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以球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座標、斜率、球速度、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板子座標、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板子座標與球移動方向來做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233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K-means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291817" y="1235893"/>
            <a:ext cx="348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以球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座標、斜率、球速度、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板子座標、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板子座標與球移動方向來做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30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69_TF34316244.potx" id="{A34BCA18-85BB-4F06-A9B1-8FDFE89EE5A0}" vid="{B019DDDF-4536-4FA0-8678-C7C946B5971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99C30C-D4EF-40A1-90A6-0C8077024112}">
  <ds:schemaRefs>
    <ds:schemaRef ds:uri="http://purl.org/dc/terms/"/>
    <ds:schemaRef ds:uri="71af3243-3dd4-4a8d-8c0d-dd76da1f02a5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水滴設計</Template>
  <TotalTime>591</TotalTime>
  <Words>247</Words>
  <Application>Microsoft Office PowerPoint</Application>
  <PresentationFormat>寬螢幕</PresentationFormat>
  <Paragraphs>67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2" baseType="lpstr">
      <vt:lpstr>Microsoft JhengHei UI</vt:lpstr>
      <vt:lpstr>微软雅黑</vt:lpstr>
      <vt:lpstr>微軟正黑體</vt:lpstr>
      <vt:lpstr>Arial</vt:lpstr>
      <vt:lpstr>小水滴</vt:lpstr>
      <vt:lpstr>機器學習-資料可視化 乒乓球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專案管理-需求 乒乓球</dc:title>
  <dc:creator>軒亮 周</dc:creator>
  <cp:lastModifiedBy>Student</cp:lastModifiedBy>
  <cp:revision>32</cp:revision>
  <dcterms:created xsi:type="dcterms:W3CDTF">2020-11-11T08:50:20Z</dcterms:created>
  <dcterms:modified xsi:type="dcterms:W3CDTF">2020-12-30T08:35:13Z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